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7E8C5-94C8-47A9-9A8A-2B8ED59B7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766" y="1811547"/>
            <a:ext cx="9969220" cy="1854680"/>
          </a:xfrm>
        </p:spPr>
        <p:txBody>
          <a:bodyPr>
            <a:noAutofit/>
          </a:bodyPr>
          <a:lstStyle/>
          <a:p>
            <a:pPr algn="ctr"/>
            <a:br>
              <a:rPr lang="ru-RU" sz="4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br>
              <a:rPr lang="ru-RU" sz="4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 о результатах антикоррупционной деятельности </a:t>
            </a:r>
            <a:br>
              <a:rPr lang="ru-RU" sz="4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ГКУСО «Государственный архив в городе Красноуфимске»</a:t>
            </a:r>
          </a:p>
        </p:txBody>
      </p:sp>
    </p:spTree>
    <p:extLst>
      <p:ext uri="{BB962C8B-B14F-4D97-AF65-F5344CB8AC3E}">
        <p14:creationId xmlns:p14="http://schemas.microsoft.com/office/powerpoint/2010/main" val="283916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7E8C5-94C8-47A9-9A8A-2B8ED59B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772733"/>
            <a:ext cx="9605635" cy="12446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входе </a:t>
            </a:r>
            <a:b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ГКУСО «Государственный архив в городе Красноуфимске» </a:t>
            </a:r>
            <a:b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размещен стенд с информацией </a:t>
            </a:r>
            <a:b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недопустимости коррупционного поведения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12CF155-34C2-43C8-980C-349795E4F8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1380" y="2137893"/>
            <a:ext cx="6890196" cy="3747753"/>
          </a:xfrm>
        </p:spPr>
      </p:pic>
    </p:spTree>
    <p:extLst>
      <p:ext uri="{BB962C8B-B14F-4D97-AF65-F5344CB8AC3E}">
        <p14:creationId xmlns:p14="http://schemas.microsoft.com/office/powerpoint/2010/main" val="314025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7E8C5-94C8-47A9-9A8A-2B8ED59B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772733"/>
            <a:ext cx="9605635" cy="124461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Размещена информация об обратной связи для сообщения о фактах коррупции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768835B-0285-4738-BAE0-5055260DBB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2429" y="2017344"/>
            <a:ext cx="4340180" cy="3442070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228053-B7B7-451E-885A-0E380E3F1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262" y="2017343"/>
            <a:ext cx="6025309" cy="34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2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7E8C5-94C8-47A9-9A8A-2B8ED59B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791" y="772733"/>
            <a:ext cx="4382219" cy="5188120"/>
          </a:xfrm>
        </p:spPr>
        <p:txBody>
          <a:bodyPr>
            <a:normAutofit/>
          </a:bodyPr>
          <a:lstStyle/>
          <a:p>
            <a:pPr algn="ctr"/>
            <a:b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b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Проводятся занятия по противодействию коррупции </a:t>
            </a:r>
            <a:br>
              <a:rPr lang="ru-RU" sz="2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работниками </a:t>
            </a:r>
            <a:br>
              <a:rPr lang="ru-RU" sz="2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ГКУСО «Государственный архив в г. Красноуфимске»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A074665-9E63-45FC-B398-53B29205AC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2861" y="1242204"/>
            <a:ext cx="6142007" cy="4843063"/>
          </a:xfrm>
        </p:spPr>
      </p:pic>
    </p:spTree>
    <p:extLst>
      <p:ext uri="{BB962C8B-B14F-4D97-AF65-F5344CB8AC3E}">
        <p14:creationId xmlns:p14="http://schemas.microsoft.com/office/powerpoint/2010/main" val="402430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7E8C5-94C8-47A9-9A8A-2B8ED59B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772733"/>
            <a:ext cx="9605635" cy="12446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официальном сайте в разделе «Противодействие коррупции» созданы подразделы: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A88ADD0-C2DF-40D5-BB14-5A2AB55AD2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9854" y="2017344"/>
            <a:ext cx="11088709" cy="4067924"/>
          </a:xfrm>
        </p:spPr>
      </p:pic>
    </p:spTree>
    <p:extLst>
      <p:ext uri="{BB962C8B-B14F-4D97-AF65-F5344CB8AC3E}">
        <p14:creationId xmlns:p14="http://schemas.microsoft.com/office/powerpoint/2010/main" val="73784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7E8C5-94C8-47A9-9A8A-2B8ED59B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772733"/>
            <a:ext cx="9605635" cy="12446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официальном сайте в разделе «Противодействие коррупции» размещены просветительские материалы, направленные на борьбу с проявлением коррупции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7F18A75-994C-4BED-A059-12F7A7DCEA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1070" y="2165350"/>
            <a:ext cx="9040969" cy="3919917"/>
          </a:xfrm>
        </p:spPr>
      </p:pic>
    </p:spTree>
    <p:extLst>
      <p:ext uri="{BB962C8B-B14F-4D97-AF65-F5344CB8AC3E}">
        <p14:creationId xmlns:p14="http://schemas.microsoft.com/office/powerpoint/2010/main" val="254171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7EC8C-75C7-4E4B-81AA-DE83C55F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2421229"/>
            <a:ext cx="9605635" cy="132652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СПАСИБО </a:t>
            </a:r>
            <a:r>
              <a:rPr lang="ru-RU" sz="54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ВНИМАНИЕ!</a:t>
            </a:r>
            <a:endParaRPr lang="ru-RU" sz="5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4425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173</TotalTime>
  <Words>104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Liberation Serif</vt:lpstr>
      <vt:lpstr>Галерея</vt:lpstr>
      <vt:lpstr>  Отчет о результатах антикоррупционной деятельности  в ГКУСО «Государственный архив в городе Красноуфимске»</vt:lpstr>
      <vt:lpstr>При входе  в ГКУСО «Государственный архив в городе Красноуфимске»  размещен стенд с информацией  о недопустимости коррупционного поведения</vt:lpstr>
      <vt:lpstr>Размещена информация об обратной связи для сообщения о фактах коррупции</vt:lpstr>
      <vt:lpstr>  Проводятся занятия по противодействию коррупции  с работниками  ГКУСО «Государственный архив в г. Красноуфимске»</vt:lpstr>
      <vt:lpstr>На официальном сайте в разделе «Противодействие коррупции» созданы подразделы:</vt:lpstr>
      <vt:lpstr>На официальном сайте в разделе «Противодействие коррупции» размещены просветительские материалы, направленные на борьбу с проявлением коррупции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антикоррупционной деятельности ГКУСО «Государственный архив в городе Красноуфимске»</dc:title>
  <dc:creator>Admin</dc:creator>
  <cp:lastModifiedBy>Пользователь Windows</cp:lastModifiedBy>
  <cp:revision>4</cp:revision>
  <dcterms:created xsi:type="dcterms:W3CDTF">2023-04-26T06:04:23Z</dcterms:created>
  <dcterms:modified xsi:type="dcterms:W3CDTF">2023-04-26T09:05:18Z</dcterms:modified>
</cp:coreProperties>
</file>